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7" r:id="rId2"/>
    <p:sldId id="297" r:id="rId3"/>
    <p:sldId id="286" r:id="rId4"/>
    <p:sldId id="293" r:id="rId5"/>
    <p:sldId id="289" r:id="rId6"/>
    <p:sldId id="330" r:id="rId7"/>
    <p:sldId id="288" r:id="rId8"/>
    <p:sldId id="287" r:id="rId9"/>
    <p:sldId id="322" r:id="rId10"/>
    <p:sldId id="29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442" y="-53"/>
      </p:cViewPr>
      <p:guideLst>
        <p:guide orient="horz" pos="22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FC6C95-0BD7-41D6-947C-8A103A72C825}" type="doc">
      <dgm:prSet loTypeId="urn:microsoft.com/office/officeart/2005/8/layout/vList3#1" loCatId="list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>
          <a:endParaRPr lang="ru-RU"/>
        </a:p>
      </dgm:t>
    </dgm:pt>
    <dgm:pt modelId="{6E35053D-7A4B-4AFD-8E05-9CB74A29BFEA}">
      <dgm:prSet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познавательный интерес у детей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5B22A4-7A39-4E27-AA68-3E31A936460E}" type="parTrans" cxnId="{59F3A7F6-B782-46D2-9754-25D330040B7D}">
      <dgm:prSet/>
      <dgm:spPr/>
      <dgm:t>
        <a:bodyPr/>
        <a:lstStyle/>
        <a:p>
          <a:endParaRPr lang="ru-RU"/>
        </a:p>
      </dgm:t>
    </dgm:pt>
    <dgm:pt modelId="{241AA468-56CA-43B7-AC42-0CD153B29E7D}" type="sibTrans" cxnId="{59F3A7F6-B782-46D2-9754-25D330040B7D}">
      <dgm:prSet/>
      <dgm:spPr/>
      <dgm:t>
        <a:bodyPr/>
        <a:lstStyle/>
        <a:p>
          <a:endParaRPr lang="ru-RU"/>
        </a:p>
      </dgm:t>
    </dgm:pt>
    <dgm:pt modelId="{C36982EA-1E22-456C-BF53-21124119E64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исследовательской деятельности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85BFF8-CE64-4E35-A25A-3AEDECDDF37C}" type="parTrans" cxnId="{8D5A9ACE-14BD-4DC7-984A-8110DEEDA7E2}">
      <dgm:prSet/>
      <dgm:spPr/>
      <dgm:t>
        <a:bodyPr/>
        <a:lstStyle/>
        <a:p>
          <a:endParaRPr lang="ru-RU"/>
        </a:p>
      </dgm:t>
    </dgm:pt>
    <dgm:pt modelId="{CD2988C1-F155-4587-81D2-087EE5564341}" type="sibTrans" cxnId="{8D5A9ACE-14BD-4DC7-984A-8110DEEDA7E2}">
      <dgm:prSet/>
      <dgm:spPr/>
      <dgm:t>
        <a:bodyPr/>
        <a:lstStyle/>
        <a:p>
          <a:endParaRPr lang="ru-RU"/>
        </a:p>
      </dgm:t>
    </dgm:pt>
    <dgm:pt modelId="{83AD4F67-AEF8-4B48-8F07-488CA353E10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знакомить с животным миром родного края, страны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0334D5-0903-4A3B-8758-2141E2E2C65F}" type="parTrans" cxnId="{11687E20-8D89-47E3-B417-2F756CBE944D}">
      <dgm:prSet/>
      <dgm:spPr/>
      <dgm:t>
        <a:bodyPr/>
        <a:lstStyle/>
        <a:p>
          <a:endParaRPr lang="ru-RU"/>
        </a:p>
      </dgm:t>
    </dgm:pt>
    <dgm:pt modelId="{769B7200-10FD-4D5B-B01F-419D4FFA0B6E}" type="sibTrans" cxnId="{11687E20-8D89-47E3-B417-2F756CBE944D}">
      <dgm:prSet/>
      <dgm:spPr/>
      <dgm:t>
        <a:bodyPr/>
        <a:lstStyle/>
        <a:p>
          <a:endParaRPr lang="ru-RU"/>
        </a:p>
      </dgm:t>
    </dgm:pt>
    <dgm:pt modelId="{D295A746-0023-4081-A7A0-72ABC738DEE0}">
      <dgm:prSet custT="1"/>
      <dgm:spPr/>
      <dgm:t>
        <a:bodyPr/>
        <a:lstStyle/>
        <a:p>
          <a:pPr algn="just"/>
          <a:r>
            <a:rPr lang="ru-RU" sz="1800" b="1" dirty="0" smtClean="0">
              <a:solidFill>
                <a:schemeClr val="tx1"/>
              </a:solidFill>
            </a:rPr>
            <a:t>                  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воспитывать любовь, уважение, бережное отношение к природе </a:t>
          </a:r>
        </a:p>
        <a:p>
          <a:pPr algn="just"/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                          родного края страны;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5777B1-FE95-41A7-8AEA-351F02C4FFFE}" type="parTrans" cxnId="{DC8DE85E-7FB9-47CA-A616-7896A9807FF2}">
      <dgm:prSet/>
      <dgm:spPr/>
      <dgm:t>
        <a:bodyPr/>
        <a:lstStyle/>
        <a:p>
          <a:endParaRPr lang="ru-RU"/>
        </a:p>
      </dgm:t>
    </dgm:pt>
    <dgm:pt modelId="{12CCD894-1A81-4FF0-831E-E258BBE92C7A}" type="sibTrans" cxnId="{DC8DE85E-7FB9-47CA-A616-7896A9807FF2}">
      <dgm:prSet/>
      <dgm:spPr/>
      <dgm:t>
        <a:bodyPr/>
        <a:lstStyle/>
        <a:p>
          <a:endParaRPr lang="ru-RU"/>
        </a:p>
      </dgm:t>
    </dgm:pt>
    <dgm:pt modelId="{72F5E2DF-ECA2-4D9B-A713-8D08CF28B951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формировать навыки </a:t>
          </a:r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сочинительства;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2CBC26-1551-423E-96A9-A3C79E810DD5}" type="parTrans" cxnId="{75F8573D-AB4A-4187-BB0B-83079877958C}">
      <dgm:prSet/>
      <dgm:spPr/>
      <dgm:t>
        <a:bodyPr/>
        <a:lstStyle/>
        <a:p>
          <a:endParaRPr lang="ru-RU"/>
        </a:p>
      </dgm:t>
    </dgm:pt>
    <dgm:pt modelId="{08DF1B08-929B-4E96-9E7B-801B121E3D4A}" type="sibTrans" cxnId="{75F8573D-AB4A-4187-BB0B-83079877958C}">
      <dgm:prSet/>
      <dgm:spPr/>
      <dgm:t>
        <a:bodyPr/>
        <a:lstStyle/>
        <a:p>
          <a:endParaRPr lang="ru-RU"/>
        </a:p>
      </dgm:t>
    </dgm:pt>
    <dgm:pt modelId="{2DC36D9F-557B-495D-8D08-F0A084396C79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исследовательской деятельности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8C46C1-A8C4-498F-9C83-060EBC773BD5}" type="parTrans" cxnId="{2C019773-F793-4BFA-B504-91EFCFF9EC9E}">
      <dgm:prSet/>
      <dgm:spPr/>
      <dgm:t>
        <a:bodyPr/>
        <a:lstStyle/>
        <a:p>
          <a:endParaRPr lang="ru-RU"/>
        </a:p>
      </dgm:t>
    </dgm:pt>
    <dgm:pt modelId="{E01F78AE-F127-40C1-AA43-F0B33329A283}" type="sibTrans" cxnId="{2C019773-F793-4BFA-B504-91EFCFF9EC9E}">
      <dgm:prSet/>
      <dgm:spPr/>
      <dgm:t>
        <a:bodyPr/>
        <a:lstStyle/>
        <a:p>
          <a:endParaRPr lang="ru-RU"/>
        </a:p>
      </dgm:t>
    </dgm:pt>
    <dgm:pt modelId="{33760FD2-4E67-40EE-97F1-1EEE4DFB2906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активизировать взаимодействие с семьёй по проблеме </a:t>
          </a:r>
        </a:p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познавательного развития детей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6F967B-1468-43FC-9016-3E6CF3A9D4EC}" type="parTrans" cxnId="{3AE0240E-620A-4B33-AAF7-53C2E81C61BD}">
      <dgm:prSet/>
      <dgm:spPr/>
      <dgm:t>
        <a:bodyPr/>
        <a:lstStyle/>
        <a:p>
          <a:endParaRPr lang="ru-RU"/>
        </a:p>
      </dgm:t>
    </dgm:pt>
    <dgm:pt modelId="{251FBD49-0837-417B-8214-5B1DCB83E136}" type="sibTrans" cxnId="{3AE0240E-620A-4B33-AAF7-53C2E81C61BD}">
      <dgm:prSet/>
      <dgm:spPr/>
      <dgm:t>
        <a:bodyPr/>
        <a:lstStyle/>
        <a:p>
          <a:endParaRPr lang="ru-RU"/>
        </a:p>
      </dgm:t>
    </dgm:pt>
    <dgm:pt modelId="{C2FB18BB-A09A-4865-9DCE-44C8C0AAAA56}">
      <dgm:prSet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творческие способности</a:t>
          </a:r>
          <a:endParaRPr lang="ru-RU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621D99-9037-42F5-9F16-D1753648BDDF}" type="parTrans" cxnId="{1812254A-A17E-47D5-B317-80CAA4A94EA2}">
      <dgm:prSet/>
      <dgm:spPr/>
      <dgm:t>
        <a:bodyPr/>
        <a:lstStyle/>
        <a:p>
          <a:endParaRPr lang="ru-RU"/>
        </a:p>
      </dgm:t>
    </dgm:pt>
    <dgm:pt modelId="{EED10468-F76F-4CFC-83F8-72C9703A74B3}" type="sibTrans" cxnId="{1812254A-A17E-47D5-B317-80CAA4A94EA2}">
      <dgm:prSet/>
      <dgm:spPr/>
      <dgm:t>
        <a:bodyPr/>
        <a:lstStyle/>
        <a:p>
          <a:endParaRPr lang="ru-RU"/>
        </a:p>
      </dgm:t>
    </dgm:pt>
    <dgm:pt modelId="{FA070CD2-0A9F-4569-A3C0-A78DFA380B65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развивать коммуникативные </a:t>
          </a:r>
          <a:r>
            <a:rPr lang="ru-RU" b="1" dirty="0" err="1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навыкы</a:t>
          </a:r>
          <a:endParaRPr lang="ru-RU" b="1" dirty="0">
            <a:solidFill>
              <a:schemeClr val="tx1"/>
            </a:solidFill>
          </a:endParaRPr>
        </a:p>
      </dgm:t>
    </dgm:pt>
    <dgm:pt modelId="{99BF34C5-4194-468C-853B-FA429F042B7F}" type="parTrans" cxnId="{2577CA0C-88BB-4DA0-97A3-D4368256062B}">
      <dgm:prSet/>
      <dgm:spPr/>
      <dgm:t>
        <a:bodyPr/>
        <a:lstStyle/>
        <a:p>
          <a:endParaRPr lang="ru-RU"/>
        </a:p>
      </dgm:t>
    </dgm:pt>
    <dgm:pt modelId="{EAD234D9-7FBA-442D-88EE-F0349DD82C79}" type="sibTrans" cxnId="{2577CA0C-88BB-4DA0-97A3-D4368256062B}">
      <dgm:prSet/>
      <dgm:spPr/>
      <dgm:t>
        <a:bodyPr/>
        <a:lstStyle/>
        <a:p>
          <a:endParaRPr lang="ru-RU"/>
        </a:p>
      </dgm:t>
    </dgm:pt>
    <dgm:pt modelId="{2C8E2E4D-BBAC-4A60-861F-2732A3D61B0C}" type="pres">
      <dgm:prSet presAssocID="{CDFC6C95-0BD7-41D6-947C-8A103A72C82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91ABE7-F60D-4C91-8F8C-05F7CE7C01DD}" type="pres">
      <dgm:prSet presAssocID="{6E35053D-7A4B-4AFD-8E05-9CB74A29BFEA}" presName="composite" presStyleCnt="0"/>
      <dgm:spPr/>
    </dgm:pt>
    <dgm:pt modelId="{AAFCC0A9-3FE8-421A-853A-3D587696C44A}" type="pres">
      <dgm:prSet presAssocID="{6E35053D-7A4B-4AFD-8E05-9CB74A29BFEA}" presName="imgShp" presStyleLbl="fgImgPlace1" presStyleIdx="0" presStyleCnt="9" custLinFactX="-100000" custLinFactNeighborX="-167491" custLinFactNeighborY="-12"/>
      <dgm:spPr/>
    </dgm:pt>
    <dgm:pt modelId="{B6E85CA8-C567-4FE3-9067-B4B0CEE02D32}" type="pres">
      <dgm:prSet presAssocID="{6E35053D-7A4B-4AFD-8E05-9CB74A29BFEA}" presName="txShp" presStyleLbl="node1" presStyleIdx="0" presStyleCnt="9" custScaleX="144529" custLinFactNeighborX="246" custLinFactNeighborY="-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5F6A3-140F-4B5F-A322-45D487175B8B}" type="pres">
      <dgm:prSet presAssocID="{241AA468-56CA-43B7-AC42-0CD153B29E7D}" presName="spacing" presStyleCnt="0"/>
      <dgm:spPr/>
    </dgm:pt>
    <dgm:pt modelId="{2728A884-5F1E-4DF6-AFDC-1966521FA49C}" type="pres">
      <dgm:prSet presAssocID="{C36982EA-1E22-456C-BF53-21124119E643}" presName="composite" presStyleCnt="0"/>
      <dgm:spPr/>
    </dgm:pt>
    <dgm:pt modelId="{4FDA0995-13C3-43CD-983E-84EB013D6695}" type="pres">
      <dgm:prSet presAssocID="{C36982EA-1E22-456C-BF53-21124119E643}" presName="imgShp" presStyleLbl="fgImgPlace1" presStyleIdx="1" presStyleCnt="9" custLinFactX="-100000" custLinFactNeighborX="-167491" custLinFactNeighborY="-1389"/>
      <dgm:spPr/>
    </dgm:pt>
    <dgm:pt modelId="{57BDEC93-02B4-4E0C-85AB-86BC0E963862}" type="pres">
      <dgm:prSet presAssocID="{C36982EA-1E22-456C-BF53-21124119E643}" presName="txShp" presStyleLbl="node1" presStyleIdx="1" presStyleCnt="9" custScaleX="145525" custLinFactNeighborX="0" custLinFactNeighborY="-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1CF0F-DC2D-4C52-A4AD-0CF34A39C49F}" type="pres">
      <dgm:prSet presAssocID="{CD2988C1-F155-4587-81D2-087EE5564341}" presName="spacing" presStyleCnt="0"/>
      <dgm:spPr/>
    </dgm:pt>
    <dgm:pt modelId="{9DF4C935-314E-4F96-BD2E-BB9B79D6ADFC}" type="pres">
      <dgm:prSet presAssocID="{83AD4F67-AEF8-4B48-8F07-488CA353E100}" presName="composite" presStyleCnt="0"/>
      <dgm:spPr/>
    </dgm:pt>
    <dgm:pt modelId="{8FF3FBBD-FC58-410D-B1CA-79CD4FF9F5C4}" type="pres">
      <dgm:prSet presAssocID="{83AD4F67-AEF8-4B48-8F07-488CA353E100}" presName="imgShp" presStyleLbl="fgImgPlace1" presStyleIdx="2" presStyleCnt="9" custLinFactX="-100000" custLinFactNeighborX="-167491" custLinFactNeighborY="-2765"/>
      <dgm:spPr/>
    </dgm:pt>
    <dgm:pt modelId="{4619D219-79EB-4B44-90F0-2FC71592CAE9}" type="pres">
      <dgm:prSet presAssocID="{83AD4F67-AEF8-4B48-8F07-488CA353E100}" presName="txShp" presStyleLbl="node1" presStyleIdx="2" presStyleCnt="9" custScaleX="146677" custLinFactNeighborX="-576" custLinFactNeighborY="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0BE31E-4CDD-40CB-939A-32BC3E0738D0}" type="pres">
      <dgm:prSet presAssocID="{769B7200-10FD-4D5B-B01F-419D4FFA0B6E}" presName="spacing" presStyleCnt="0"/>
      <dgm:spPr/>
    </dgm:pt>
    <dgm:pt modelId="{8716DF49-94D9-4C1F-86B2-E7A58A1FF07F}" type="pres">
      <dgm:prSet presAssocID="{D295A746-0023-4081-A7A0-72ABC738DEE0}" presName="composite" presStyleCnt="0"/>
      <dgm:spPr/>
    </dgm:pt>
    <dgm:pt modelId="{BC614793-0091-43AF-AA3B-658081B940DC}" type="pres">
      <dgm:prSet presAssocID="{D295A746-0023-4081-A7A0-72ABC738DEE0}" presName="imgShp" presStyleLbl="fgImgPlace1" presStyleIdx="3" presStyleCnt="9" custLinFactX="-100000" custLinFactNeighborX="-167491" custLinFactNeighborY="-4142"/>
      <dgm:spPr/>
    </dgm:pt>
    <dgm:pt modelId="{40C611C5-FA24-4B03-9DA5-634F81E2E38B}" type="pres">
      <dgm:prSet presAssocID="{D295A746-0023-4081-A7A0-72ABC738DEE0}" presName="txShp" presStyleLbl="node1" presStyleIdx="3" presStyleCnt="9" custScaleX="145525" custScaleY="155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66D1A-C001-4774-A729-A51BF0EA5193}" type="pres">
      <dgm:prSet presAssocID="{12CCD894-1A81-4FF0-831E-E258BBE92C7A}" presName="spacing" presStyleCnt="0"/>
      <dgm:spPr/>
    </dgm:pt>
    <dgm:pt modelId="{6FC4016C-6468-41E9-B1BB-FA982FFCDD5A}" type="pres">
      <dgm:prSet presAssocID="{72F5E2DF-ECA2-4D9B-A713-8D08CF28B951}" presName="composite" presStyleCnt="0"/>
      <dgm:spPr/>
    </dgm:pt>
    <dgm:pt modelId="{2A7A1FE6-AA85-4FD3-9208-F25D01CC23CA}" type="pres">
      <dgm:prSet presAssocID="{72F5E2DF-ECA2-4D9B-A713-8D08CF28B951}" presName="imgShp" presStyleLbl="fgImgPlace1" presStyleIdx="4" presStyleCnt="9" custLinFactX="-100000" custLinFactNeighborX="-167491" custLinFactNeighborY="-5519"/>
      <dgm:spPr/>
    </dgm:pt>
    <dgm:pt modelId="{93353D8D-693B-498E-8867-23CDD6CBA8A8}" type="pres">
      <dgm:prSet presAssocID="{72F5E2DF-ECA2-4D9B-A713-8D08CF28B951}" presName="txShp" presStyleLbl="node1" presStyleIdx="4" presStyleCnt="9" custScaleX="145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892D1-6B99-4A8D-A52E-4C38CEDD002C}" type="pres">
      <dgm:prSet presAssocID="{08DF1B08-929B-4E96-9E7B-801B121E3D4A}" presName="spacing" presStyleCnt="0"/>
      <dgm:spPr/>
    </dgm:pt>
    <dgm:pt modelId="{3529C04C-6C28-47E0-8D0B-B18744EC1AE6}" type="pres">
      <dgm:prSet presAssocID="{2DC36D9F-557B-495D-8D08-F0A084396C79}" presName="composite" presStyleCnt="0"/>
      <dgm:spPr/>
    </dgm:pt>
    <dgm:pt modelId="{9080BE7C-6E9B-4D16-9D83-A782E1132F62}" type="pres">
      <dgm:prSet presAssocID="{2DC36D9F-557B-495D-8D08-F0A084396C79}" presName="imgShp" presStyleLbl="fgImgPlace1" presStyleIdx="5" presStyleCnt="9" custLinFactX="-100000" custLinFactNeighborX="-167491" custLinFactNeighborY="-6896"/>
      <dgm:spPr/>
    </dgm:pt>
    <dgm:pt modelId="{9258BD2A-5AA2-44D3-82DA-7A08DE551737}" type="pres">
      <dgm:prSet presAssocID="{2DC36D9F-557B-495D-8D08-F0A084396C79}" presName="txShp" presStyleLbl="node1" presStyleIdx="5" presStyleCnt="9" custScaleX="145525" custLinFactNeighborX="0" custLinFactNeighborY="-5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547D0D-3FF5-4CD0-BCE1-7A036C948DD8}" type="pres">
      <dgm:prSet presAssocID="{E01F78AE-F127-40C1-AA43-F0B33329A283}" presName="spacing" presStyleCnt="0"/>
      <dgm:spPr/>
    </dgm:pt>
    <dgm:pt modelId="{E40E225C-A814-46A6-8F03-696D67D5409E}" type="pres">
      <dgm:prSet presAssocID="{33760FD2-4E67-40EE-97F1-1EEE4DFB2906}" presName="composite" presStyleCnt="0"/>
      <dgm:spPr/>
    </dgm:pt>
    <dgm:pt modelId="{85A2CF6B-AC94-4B51-90AF-DCB701CB26AE}" type="pres">
      <dgm:prSet presAssocID="{33760FD2-4E67-40EE-97F1-1EEE4DFB2906}" presName="imgShp" presStyleLbl="fgImgPlace1" presStyleIdx="6" presStyleCnt="9" custLinFactX="-100000" custLinFactNeighborX="-167491" custLinFactNeighborY="-8272"/>
      <dgm:spPr/>
    </dgm:pt>
    <dgm:pt modelId="{CA401225-97E6-4A9C-8164-32B73F86F8A4}" type="pres">
      <dgm:prSet presAssocID="{33760FD2-4E67-40EE-97F1-1EEE4DFB2906}" presName="txShp" presStyleLbl="node1" presStyleIdx="6" presStyleCnt="9" custScaleX="145525" custScaleY="1471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44D6C-3E92-4BF4-B9A9-7F5A66D26DC2}" type="pres">
      <dgm:prSet presAssocID="{251FBD49-0837-417B-8214-5B1DCB83E136}" presName="spacing" presStyleCnt="0"/>
      <dgm:spPr/>
    </dgm:pt>
    <dgm:pt modelId="{031BA419-B921-486F-836C-03EE71D99AAE}" type="pres">
      <dgm:prSet presAssocID="{C2FB18BB-A09A-4865-9DCE-44C8C0AAAA56}" presName="composite" presStyleCnt="0"/>
      <dgm:spPr/>
    </dgm:pt>
    <dgm:pt modelId="{686135D0-B791-4856-A59C-441B8F6CDD10}" type="pres">
      <dgm:prSet presAssocID="{C2FB18BB-A09A-4865-9DCE-44C8C0AAAA56}" presName="imgShp" presStyleLbl="fgImgPlace1" presStyleIdx="7" presStyleCnt="9" custLinFactX="-100000" custLinFactNeighborX="-160908" custLinFactNeighborY="10278"/>
      <dgm:spPr/>
    </dgm:pt>
    <dgm:pt modelId="{7DEF7D24-F70A-4E4F-8B26-ED735596F3F9}" type="pres">
      <dgm:prSet presAssocID="{C2FB18BB-A09A-4865-9DCE-44C8C0AAAA56}" presName="txShp" presStyleLbl="node1" presStyleIdx="7" presStyleCnt="9" custScaleX="139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16E9C-A206-426B-B99A-E149654B41E0}" type="pres">
      <dgm:prSet presAssocID="{EED10468-F76F-4CFC-83F8-72C9703A74B3}" presName="spacing" presStyleCnt="0"/>
      <dgm:spPr/>
    </dgm:pt>
    <dgm:pt modelId="{AD7DBE49-BF96-468D-ACB6-5CBD7EDC8B39}" type="pres">
      <dgm:prSet presAssocID="{FA070CD2-0A9F-4569-A3C0-A78DFA380B65}" presName="composite" presStyleCnt="0"/>
      <dgm:spPr/>
    </dgm:pt>
    <dgm:pt modelId="{5D8F6F7C-6903-43D3-A643-93BBF4B584F1}" type="pres">
      <dgm:prSet presAssocID="{FA070CD2-0A9F-4569-A3C0-A78DFA380B65}" presName="imgShp" presStyleLbl="fgImgPlace1" presStyleIdx="8" presStyleCnt="9" custLinFactX="-100000" custLinFactNeighborX="-160908" custLinFactNeighborY="6237"/>
      <dgm:spPr/>
    </dgm:pt>
    <dgm:pt modelId="{4654302E-9FED-4518-B2BD-2BF07EA2478E}" type="pres">
      <dgm:prSet presAssocID="{FA070CD2-0A9F-4569-A3C0-A78DFA380B65}" presName="txShp" presStyleLbl="node1" presStyleIdx="8" presStyleCnt="9" custScaleX="134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6432D6-A88F-498E-BD04-5F27C67E30EA}" type="presOf" srcId="{CDFC6C95-0BD7-41D6-947C-8A103A72C825}" destId="{2C8E2E4D-BBAC-4A60-861F-2732A3D61B0C}" srcOrd="0" destOrd="0" presId="urn:microsoft.com/office/officeart/2005/8/layout/vList3#1"/>
    <dgm:cxn modelId="{8D5A9ACE-14BD-4DC7-984A-8110DEEDA7E2}" srcId="{CDFC6C95-0BD7-41D6-947C-8A103A72C825}" destId="{C36982EA-1E22-456C-BF53-21124119E643}" srcOrd="1" destOrd="0" parTransId="{6385BFF8-CE64-4E35-A25A-3AEDECDDF37C}" sibTransId="{CD2988C1-F155-4587-81D2-087EE5564341}"/>
    <dgm:cxn modelId="{BA401F9A-FB0E-46CF-903C-E40509C342E1}" type="presOf" srcId="{83AD4F67-AEF8-4B48-8F07-488CA353E100}" destId="{4619D219-79EB-4B44-90F0-2FC71592CAE9}" srcOrd="0" destOrd="0" presId="urn:microsoft.com/office/officeart/2005/8/layout/vList3#1"/>
    <dgm:cxn modelId="{11687E20-8D89-47E3-B417-2F756CBE944D}" srcId="{CDFC6C95-0BD7-41D6-947C-8A103A72C825}" destId="{83AD4F67-AEF8-4B48-8F07-488CA353E100}" srcOrd="2" destOrd="0" parTransId="{C30334D5-0903-4A3B-8758-2141E2E2C65F}" sibTransId="{769B7200-10FD-4D5B-B01F-419D4FFA0B6E}"/>
    <dgm:cxn modelId="{75F8573D-AB4A-4187-BB0B-83079877958C}" srcId="{CDFC6C95-0BD7-41D6-947C-8A103A72C825}" destId="{72F5E2DF-ECA2-4D9B-A713-8D08CF28B951}" srcOrd="4" destOrd="0" parTransId="{992CBC26-1551-423E-96A9-A3C79E810DD5}" sibTransId="{08DF1B08-929B-4E96-9E7B-801B121E3D4A}"/>
    <dgm:cxn modelId="{421AE54E-B46A-4BF7-9716-3AD9799E6455}" type="presOf" srcId="{72F5E2DF-ECA2-4D9B-A713-8D08CF28B951}" destId="{93353D8D-693B-498E-8867-23CDD6CBA8A8}" srcOrd="0" destOrd="0" presId="urn:microsoft.com/office/officeart/2005/8/layout/vList3#1"/>
    <dgm:cxn modelId="{2577CA0C-88BB-4DA0-97A3-D4368256062B}" srcId="{CDFC6C95-0BD7-41D6-947C-8A103A72C825}" destId="{FA070CD2-0A9F-4569-A3C0-A78DFA380B65}" srcOrd="8" destOrd="0" parTransId="{99BF34C5-4194-468C-853B-FA429F042B7F}" sibTransId="{EAD234D9-7FBA-442D-88EE-F0349DD82C79}"/>
    <dgm:cxn modelId="{33ACDB68-4F6C-4EDF-9A8E-2244C31E2588}" type="presOf" srcId="{FA070CD2-0A9F-4569-A3C0-A78DFA380B65}" destId="{4654302E-9FED-4518-B2BD-2BF07EA2478E}" srcOrd="0" destOrd="0" presId="urn:microsoft.com/office/officeart/2005/8/layout/vList3#1"/>
    <dgm:cxn modelId="{59F3A7F6-B782-46D2-9754-25D330040B7D}" srcId="{CDFC6C95-0BD7-41D6-947C-8A103A72C825}" destId="{6E35053D-7A4B-4AFD-8E05-9CB74A29BFEA}" srcOrd="0" destOrd="0" parTransId="{FC5B22A4-7A39-4E27-AA68-3E31A936460E}" sibTransId="{241AA468-56CA-43B7-AC42-0CD153B29E7D}"/>
    <dgm:cxn modelId="{CA8DC89D-301E-4DD8-8DA9-1FA68B47767F}" type="presOf" srcId="{6E35053D-7A4B-4AFD-8E05-9CB74A29BFEA}" destId="{B6E85CA8-C567-4FE3-9067-B4B0CEE02D32}" srcOrd="0" destOrd="0" presId="urn:microsoft.com/office/officeart/2005/8/layout/vList3#1"/>
    <dgm:cxn modelId="{6DF87449-DBFB-4173-BAD1-2C99C48643F4}" type="presOf" srcId="{C2FB18BB-A09A-4865-9DCE-44C8C0AAAA56}" destId="{7DEF7D24-F70A-4E4F-8B26-ED735596F3F9}" srcOrd="0" destOrd="0" presId="urn:microsoft.com/office/officeart/2005/8/layout/vList3#1"/>
    <dgm:cxn modelId="{90D29B37-3DFB-4760-BDB1-EB51CDE8F25C}" type="presOf" srcId="{33760FD2-4E67-40EE-97F1-1EEE4DFB2906}" destId="{CA401225-97E6-4A9C-8164-32B73F86F8A4}" srcOrd="0" destOrd="0" presId="urn:microsoft.com/office/officeart/2005/8/layout/vList3#1"/>
    <dgm:cxn modelId="{AEF31FD4-2519-4C2F-9BE5-1FDE1D6C500B}" type="presOf" srcId="{C36982EA-1E22-456C-BF53-21124119E643}" destId="{57BDEC93-02B4-4E0C-85AB-86BC0E963862}" srcOrd="0" destOrd="0" presId="urn:microsoft.com/office/officeart/2005/8/layout/vList3#1"/>
    <dgm:cxn modelId="{1812254A-A17E-47D5-B317-80CAA4A94EA2}" srcId="{CDFC6C95-0BD7-41D6-947C-8A103A72C825}" destId="{C2FB18BB-A09A-4865-9DCE-44C8C0AAAA56}" srcOrd="7" destOrd="0" parTransId="{2C621D99-9037-42F5-9F16-D1753648BDDF}" sibTransId="{EED10468-F76F-4CFC-83F8-72C9703A74B3}"/>
    <dgm:cxn modelId="{098CBB4C-EA0A-4F97-B4A7-959F0090FDDB}" type="presOf" srcId="{2DC36D9F-557B-495D-8D08-F0A084396C79}" destId="{9258BD2A-5AA2-44D3-82DA-7A08DE551737}" srcOrd="0" destOrd="0" presId="urn:microsoft.com/office/officeart/2005/8/layout/vList3#1"/>
    <dgm:cxn modelId="{1339F227-99A0-4EB3-9F09-5480F7495050}" type="presOf" srcId="{D295A746-0023-4081-A7A0-72ABC738DEE0}" destId="{40C611C5-FA24-4B03-9DA5-634F81E2E38B}" srcOrd="0" destOrd="0" presId="urn:microsoft.com/office/officeart/2005/8/layout/vList3#1"/>
    <dgm:cxn modelId="{2C019773-F793-4BFA-B504-91EFCFF9EC9E}" srcId="{CDFC6C95-0BD7-41D6-947C-8A103A72C825}" destId="{2DC36D9F-557B-495D-8D08-F0A084396C79}" srcOrd="5" destOrd="0" parTransId="{5B8C46C1-A8C4-498F-9C83-060EBC773BD5}" sibTransId="{E01F78AE-F127-40C1-AA43-F0B33329A283}"/>
    <dgm:cxn modelId="{DC8DE85E-7FB9-47CA-A616-7896A9807FF2}" srcId="{CDFC6C95-0BD7-41D6-947C-8A103A72C825}" destId="{D295A746-0023-4081-A7A0-72ABC738DEE0}" srcOrd="3" destOrd="0" parTransId="{6C5777B1-FE95-41A7-8AEA-351F02C4FFFE}" sibTransId="{12CCD894-1A81-4FF0-831E-E258BBE92C7A}"/>
    <dgm:cxn modelId="{3AE0240E-620A-4B33-AAF7-53C2E81C61BD}" srcId="{CDFC6C95-0BD7-41D6-947C-8A103A72C825}" destId="{33760FD2-4E67-40EE-97F1-1EEE4DFB2906}" srcOrd="6" destOrd="0" parTransId="{5C6F967B-1468-43FC-9016-3E6CF3A9D4EC}" sibTransId="{251FBD49-0837-417B-8214-5B1DCB83E136}"/>
    <dgm:cxn modelId="{782DF55F-0006-42CB-B037-5F3850C3271B}" type="presParOf" srcId="{2C8E2E4D-BBAC-4A60-861F-2732A3D61B0C}" destId="{4B91ABE7-F60D-4C91-8F8C-05F7CE7C01DD}" srcOrd="0" destOrd="0" presId="urn:microsoft.com/office/officeart/2005/8/layout/vList3#1"/>
    <dgm:cxn modelId="{752E618C-A4D2-4BAB-B7F4-CFFB4ECF997B}" type="presParOf" srcId="{4B91ABE7-F60D-4C91-8F8C-05F7CE7C01DD}" destId="{AAFCC0A9-3FE8-421A-853A-3D587696C44A}" srcOrd="0" destOrd="0" presId="urn:microsoft.com/office/officeart/2005/8/layout/vList3#1"/>
    <dgm:cxn modelId="{6031899F-EF0D-4A93-B1A2-884129602FFD}" type="presParOf" srcId="{4B91ABE7-F60D-4C91-8F8C-05F7CE7C01DD}" destId="{B6E85CA8-C567-4FE3-9067-B4B0CEE02D32}" srcOrd="1" destOrd="0" presId="urn:microsoft.com/office/officeart/2005/8/layout/vList3#1"/>
    <dgm:cxn modelId="{37DDB140-6D0B-48B4-A49C-29687E519304}" type="presParOf" srcId="{2C8E2E4D-BBAC-4A60-861F-2732A3D61B0C}" destId="{BC25F6A3-140F-4B5F-A322-45D487175B8B}" srcOrd="1" destOrd="0" presId="urn:microsoft.com/office/officeart/2005/8/layout/vList3#1"/>
    <dgm:cxn modelId="{F7FF86A9-0E1D-42B3-AF01-E7D33B9B081E}" type="presParOf" srcId="{2C8E2E4D-BBAC-4A60-861F-2732A3D61B0C}" destId="{2728A884-5F1E-4DF6-AFDC-1966521FA49C}" srcOrd="2" destOrd="0" presId="urn:microsoft.com/office/officeart/2005/8/layout/vList3#1"/>
    <dgm:cxn modelId="{675CF959-CE89-4D4D-B4B4-28F4661654CF}" type="presParOf" srcId="{2728A884-5F1E-4DF6-AFDC-1966521FA49C}" destId="{4FDA0995-13C3-43CD-983E-84EB013D6695}" srcOrd="0" destOrd="0" presId="urn:microsoft.com/office/officeart/2005/8/layout/vList3#1"/>
    <dgm:cxn modelId="{295E91C4-B5C0-4CE0-A811-A3B993749547}" type="presParOf" srcId="{2728A884-5F1E-4DF6-AFDC-1966521FA49C}" destId="{57BDEC93-02B4-4E0C-85AB-86BC0E963862}" srcOrd="1" destOrd="0" presId="urn:microsoft.com/office/officeart/2005/8/layout/vList3#1"/>
    <dgm:cxn modelId="{8C1163A5-40E0-4D97-BD2B-D785FCDC22C4}" type="presParOf" srcId="{2C8E2E4D-BBAC-4A60-861F-2732A3D61B0C}" destId="{F6B1CF0F-DC2D-4C52-A4AD-0CF34A39C49F}" srcOrd="3" destOrd="0" presId="urn:microsoft.com/office/officeart/2005/8/layout/vList3#1"/>
    <dgm:cxn modelId="{C6914B06-DE38-43D9-82CA-9FDB08E149FC}" type="presParOf" srcId="{2C8E2E4D-BBAC-4A60-861F-2732A3D61B0C}" destId="{9DF4C935-314E-4F96-BD2E-BB9B79D6ADFC}" srcOrd="4" destOrd="0" presId="urn:microsoft.com/office/officeart/2005/8/layout/vList3#1"/>
    <dgm:cxn modelId="{42756020-B635-45C2-8BE4-F1F14B46D09B}" type="presParOf" srcId="{9DF4C935-314E-4F96-BD2E-BB9B79D6ADFC}" destId="{8FF3FBBD-FC58-410D-B1CA-79CD4FF9F5C4}" srcOrd="0" destOrd="0" presId="urn:microsoft.com/office/officeart/2005/8/layout/vList3#1"/>
    <dgm:cxn modelId="{89F60C0B-3AF5-4E47-8967-85B08D66D450}" type="presParOf" srcId="{9DF4C935-314E-4F96-BD2E-BB9B79D6ADFC}" destId="{4619D219-79EB-4B44-90F0-2FC71592CAE9}" srcOrd="1" destOrd="0" presId="urn:microsoft.com/office/officeart/2005/8/layout/vList3#1"/>
    <dgm:cxn modelId="{EFCC6808-21A0-4042-A1BC-AE95C843C9C4}" type="presParOf" srcId="{2C8E2E4D-BBAC-4A60-861F-2732A3D61B0C}" destId="{CD0BE31E-4CDD-40CB-939A-32BC3E0738D0}" srcOrd="5" destOrd="0" presId="urn:microsoft.com/office/officeart/2005/8/layout/vList3#1"/>
    <dgm:cxn modelId="{B529BBC3-BAF1-425F-89D1-45BB7502F74A}" type="presParOf" srcId="{2C8E2E4D-BBAC-4A60-861F-2732A3D61B0C}" destId="{8716DF49-94D9-4C1F-86B2-E7A58A1FF07F}" srcOrd="6" destOrd="0" presId="urn:microsoft.com/office/officeart/2005/8/layout/vList3#1"/>
    <dgm:cxn modelId="{21143CB2-C738-47AA-8F2F-4815AF214558}" type="presParOf" srcId="{8716DF49-94D9-4C1F-86B2-E7A58A1FF07F}" destId="{BC614793-0091-43AF-AA3B-658081B940DC}" srcOrd="0" destOrd="0" presId="urn:microsoft.com/office/officeart/2005/8/layout/vList3#1"/>
    <dgm:cxn modelId="{C3E96AC8-A172-4B3C-B2FC-13623D621216}" type="presParOf" srcId="{8716DF49-94D9-4C1F-86B2-E7A58A1FF07F}" destId="{40C611C5-FA24-4B03-9DA5-634F81E2E38B}" srcOrd="1" destOrd="0" presId="urn:microsoft.com/office/officeart/2005/8/layout/vList3#1"/>
    <dgm:cxn modelId="{5289AC4D-E067-48F9-8C39-BF9492E91196}" type="presParOf" srcId="{2C8E2E4D-BBAC-4A60-861F-2732A3D61B0C}" destId="{B7C66D1A-C001-4774-A729-A51BF0EA5193}" srcOrd="7" destOrd="0" presId="urn:microsoft.com/office/officeart/2005/8/layout/vList3#1"/>
    <dgm:cxn modelId="{7B878B01-1C71-4193-B5BB-11ADB4373A94}" type="presParOf" srcId="{2C8E2E4D-BBAC-4A60-861F-2732A3D61B0C}" destId="{6FC4016C-6468-41E9-B1BB-FA982FFCDD5A}" srcOrd="8" destOrd="0" presId="urn:microsoft.com/office/officeart/2005/8/layout/vList3#1"/>
    <dgm:cxn modelId="{AFB47C8D-B11E-4E9A-8AB4-09AD414E93C8}" type="presParOf" srcId="{6FC4016C-6468-41E9-B1BB-FA982FFCDD5A}" destId="{2A7A1FE6-AA85-4FD3-9208-F25D01CC23CA}" srcOrd="0" destOrd="0" presId="urn:microsoft.com/office/officeart/2005/8/layout/vList3#1"/>
    <dgm:cxn modelId="{84E62705-51BD-4F6D-870E-AC8A3101E28A}" type="presParOf" srcId="{6FC4016C-6468-41E9-B1BB-FA982FFCDD5A}" destId="{93353D8D-693B-498E-8867-23CDD6CBA8A8}" srcOrd="1" destOrd="0" presId="urn:microsoft.com/office/officeart/2005/8/layout/vList3#1"/>
    <dgm:cxn modelId="{0C194086-01A4-484A-BB71-1AB09874E144}" type="presParOf" srcId="{2C8E2E4D-BBAC-4A60-861F-2732A3D61B0C}" destId="{79B892D1-6B99-4A8D-A52E-4C38CEDD002C}" srcOrd="9" destOrd="0" presId="urn:microsoft.com/office/officeart/2005/8/layout/vList3#1"/>
    <dgm:cxn modelId="{03BA7A6E-44D4-404C-BD7A-8FB9F04A42AA}" type="presParOf" srcId="{2C8E2E4D-BBAC-4A60-861F-2732A3D61B0C}" destId="{3529C04C-6C28-47E0-8D0B-B18744EC1AE6}" srcOrd="10" destOrd="0" presId="urn:microsoft.com/office/officeart/2005/8/layout/vList3#1"/>
    <dgm:cxn modelId="{03433A36-063C-44CC-A05A-6D329156F35F}" type="presParOf" srcId="{3529C04C-6C28-47E0-8D0B-B18744EC1AE6}" destId="{9080BE7C-6E9B-4D16-9D83-A782E1132F62}" srcOrd="0" destOrd="0" presId="urn:microsoft.com/office/officeart/2005/8/layout/vList3#1"/>
    <dgm:cxn modelId="{9E5065E9-7CA4-4285-B58A-BCDB6493EBCF}" type="presParOf" srcId="{3529C04C-6C28-47E0-8D0B-B18744EC1AE6}" destId="{9258BD2A-5AA2-44D3-82DA-7A08DE551737}" srcOrd="1" destOrd="0" presId="urn:microsoft.com/office/officeart/2005/8/layout/vList3#1"/>
    <dgm:cxn modelId="{0BBE9500-1223-4973-BD9C-1AFB405C9E8F}" type="presParOf" srcId="{2C8E2E4D-BBAC-4A60-861F-2732A3D61B0C}" destId="{A3547D0D-3FF5-4CD0-BCE1-7A036C948DD8}" srcOrd="11" destOrd="0" presId="urn:microsoft.com/office/officeart/2005/8/layout/vList3#1"/>
    <dgm:cxn modelId="{976FD5E6-8F23-4856-A1D4-4B977229FA85}" type="presParOf" srcId="{2C8E2E4D-BBAC-4A60-861F-2732A3D61B0C}" destId="{E40E225C-A814-46A6-8F03-696D67D5409E}" srcOrd="12" destOrd="0" presId="urn:microsoft.com/office/officeart/2005/8/layout/vList3#1"/>
    <dgm:cxn modelId="{5ADB4CEC-38EE-44B3-BF99-5B71FAB5ACF0}" type="presParOf" srcId="{E40E225C-A814-46A6-8F03-696D67D5409E}" destId="{85A2CF6B-AC94-4B51-90AF-DCB701CB26AE}" srcOrd="0" destOrd="0" presId="urn:microsoft.com/office/officeart/2005/8/layout/vList3#1"/>
    <dgm:cxn modelId="{D527B0E8-FEBE-4012-8711-DC0FC419DE8A}" type="presParOf" srcId="{E40E225C-A814-46A6-8F03-696D67D5409E}" destId="{CA401225-97E6-4A9C-8164-32B73F86F8A4}" srcOrd="1" destOrd="0" presId="urn:microsoft.com/office/officeart/2005/8/layout/vList3#1"/>
    <dgm:cxn modelId="{9185C313-78AB-4245-8FBC-BA1BC12C1457}" type="presParOf" srcId="{2C8E2E4D-BBAC-4A60-861F-2732A3D61B0C}" destId="{DA244D6C-3E92-4BF4-B9A9-7F5A66D26DC2}" srcOrd="13" destOrd="0" presId="urn:microsoft.com/office/officeart/2005/8/layout/vList3#1"/>
    <dgm:cxn modelId="{7EC4B16D-3F92-4BA6-B991-8ECD20C76287}" type="presParOf" srcId="{2C8E2E4D-BBAC-4A60-861F-2732A3D61B0C}" destId="{031BA419-B921-486F-836C-03EE71D99AAE}" srcOrd="14" destOrd="0" presId="urn:microsoft.com/office/officeart/2005/8/layout/vList3#1"/>
    <dgm:cxn modelId="{7AEF99B0-DF20-4ECC-8E8D-6B8CA4AA212E}" type="presParOf" srcId="{031BA419-B921-486F-836C-03EE71D99AAE}" destId="{686135D0-B791-4856-A59C-441B8F6CDD10}" srcOrd="0" destOrd="0" presId="urn:microsoft.com/office/officeart/2005/8/layout/vList3#1"/>
    <dgm:cxn modelId="{2BAFA2CC-2481-43D0-B7B2-FB72145A22D7}" type="presParOf" srcId="{031BA419-B921-486F-836C-03EE71D99AAE}" destId="{7DEF7D24-F70A-4E4F-8B26-ED735596F3F9}" srcOrd="1" destOrd="0" presId="urn:microsoft.com/office/officeart/2005/8/layout/vList3#1"/>
    <dgm:cxn modelId="{54EAB377-4151-46E8-8D8E-5B6ABB6AB8B4}" type="presParOf" srcId="{2C8E2E4D-BBAC-4A60-861F-2732A3D61B0C}" destId="{07D16E9C-A206-426B-B99A-E149654B41E0}" srcOrd="15" destOrd="0" presId="urn:microsoft.com/office/officeart/2005/8/layout/vList3#1"/>
    <dgm:cxn modelId="{8D6F36E9-A492-4609-8A76-58CA014CA928}" type="presParOf" srcId="{2C8E2E4D-BBAC-4A60-861F-2732A3D61B0C}" destId="{AD7DBE49-BF96-468D-ACB6-5CBD7EDC8B39}" srcOrd="16" destOrd="0" presId="urn:microsoft.com/office/officeart/2005/8/layout/vList3#1"/>
    <dgm:cxn modelId="{B0336A50-52A1-4E7C-B497-DF8E5139111E}" type="presParOf" srcId="{AD7DBE49-BF96-468D-ACB6-5CBD7EDC8B39}" destId="{5D8F6F7C-6903-43D3-A643-93BBF4B584F1}" srcOrd="0" destOrd="0" presId="urn:microsoft.com/office/officeart/2005/8/layout/vList3#1"/>
    <dgm:cxn modelId="{AA1AF7A0-933F-4089-BF55-C314568C724A}" type="presParOf" srcId="{AD7DBE49-BF96-468D-ACB6-5CBD7EDC8B39}" destId="{4654302E-9FED-4518-B2BD-2BF07EA2478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85CA8-C567-4FE3-9067-B4B0CEE02D32}">
      <dsp:nvSpPr>
        <dsp:cNvPr id="0" name=""/>
        <dsp:cNvSpPr/>
      </dsp:nvSpPr>
      <dsp:spPr>
        <a:xfrm rot="10800000">
          <a:off x="188196" y="2669"/>
          <a:ext cx="8581813" cy="457883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познавательный интерес у детей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02667" y="2669"/>
        <a:ext cx="8467342" cy="457883"/>
      </dsp:txXfrm>
    </dsp:sp>
    <dsp:sp modelId="{AAFCC0A9-3FE8-421A-853A-3D587696C44A}">
      <dsp:nvSpPr>
        <dsp:cNvPr id="0" name=""/>
        <dsp:cNvSpPr/>
      </dsp:nvSpPr>
      <dsp:spPr>
        <a:xfrm>
          <a:off x="41867" y="2669"/>
          <a:ext cx="457883" cy="457883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BDEC93-02B4-4E0C-85AB-86BC0E963862}">
      <dsp:nvSpPr>
        <dsp:cNvPr id="0" name=""/>
        <dsp:cNvSpPr/>
      </dsp:nvSpPr>
      <dsp:spPr>
        <a:xfrm rot="10800000">
          <a:off x="144019" y="596702"/>
          <a:ext cx="8640953" cy="457883"/>
        </a:xfrm>
        <a:prstGeom prst="homePlate">
          <a:avLst/>
        </a:prstGeom>
        <a:solidFill>
          <a:schemeClr val="accent5"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исследовательской деятельности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58490" y="596702"/>
        <a:ext cx="8526482" cy="457883"/>
      </dsp:txXfrm>
    </dsp:sp>
    <dsp:sp modelId="{4FDA0995-13C3-43CD-983E-84EB013D6695}">
      <dsp:nvSpPr>
        <dsp:cNvPr id="0" name=""/>
        <dsp:cNvSpPr/>
      </dsp:nvSpPr>
      <dsp:spPr>
        <a:xfrm>
          <a:off x="41867" y="590929"/>
          <a:ext cx="457883" cy="457883"/>
        </a:xfrm>
        <a:prstGeom prst="ellipse">
          <a:avLst/>
        </a:prstGeom>
        <a:solidFill>
          <a:schemeClr val="accent5">
            <a:tint val="50000"/>
            <a:hueOff val="-1335296"/>
            <a:satOff val="5952"/>
            <a:lumOff val="5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19D219-79EB-4B44-90F0-2FC71592CAE9}">
      <dsp:nvSpPr>
        <dsp:cNvPr id="0" name=""/>
        <dsp:cNvSpPr/>
      </dsp:nvSpPr>
      <dsp:spPr>
        <a:xfrm rot="10800000">
          <a:off x="75615" y="1193039"/>
          <a:ext cx="8709357" cy="457883"/>
        </a:xfrm>
        <a:prstGeom prst="homePlat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знакомить с животным миром родного края, страны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90086" y="1193039"/>
        <a:ext cx="8594886" cy="457883"/>
      </dsp:txXfrm>
    </dsp:sp>
    <dsp:sp modelId="{8FF3FBBD-FC58-410D-B1CA-79CD4FF9F5C4}">
      <dsp:nvSpPr>
        <dsp:cNvPr id="0" name=""/>
        <dsp:cNvSpPr/>
      </dsp:nvSpPr>
      <dsp:spPr>
        <a:xfrm>
          <a:off x="41867" y="1179193"/>
          <a:ext cx="457883" cy="457883"/>
        </a:xfrm>
        <a:prstGeom prst="ellipse">
          <a:avLst/>
        </a:prstGeom>
        <a:solidFill>
          <a:schemeClr val="accent5">
            <a:tint val="50000"/>
            <a:hueOff val="-2670591"/>
            <a:satOff val="11904"/>
            <a:lumOff val="10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C611C5-FA24-4B03-9DA5-634F81E2E38B}">
      <dsp:nvSpPr>
        <dsp:cNvPr id="0" name=""/>
        <dsp:cNvSpPr/>
      </dsp:nvSpPr>
      <dsp:spPr>
        <a:xfrm rot="10800000">
          <a:off x="144019" y="1786418"/>
          <a:ext cx="8640953" cy="710804"/>
        </a:xfrm>
        <a:prstGeom prst="homePlate">
          <a:avLst/>
        </a:prstGeom>
        <a:solidFill>
          <a:schemeClr val="accent5"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68580" rIns="128016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                   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воспитывать любовь, уважение, бережное отношение к природе 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                          родного края страны;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21720" y="1786418"/>
        <a:ext cx="8463252" cy="710804"/>
      </dsp:txXfrm>
    </dsp:sp>
    <dsp:sp modelId="{BC614793-0091-43AF-AA3B-658081B940DC}">
      <dsp:nvSpPr>
        <dsp:cNvPr id="0" name=""/>
        <dsp:cNvSpPr/>
      </dsp:nvSpPr>
      <dsp:spPr>
        <a:xfrm>
          <a:off x="41867" y="1893913"/>
          <a:ext cx="457883" cy="457883"/>
        </a:xfrm>
        <a:prstGeom prst="ellipse">
          <a:avLst/>
        </a:prstGeom>
        <a:solidFill>
          <a:schemeClr val="accent5">
            <a:tint val="50000"/>
            <a:hueOff val="-4005887"/>
            <a:satOff val="17856"/>
            <a:lumOff val="15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353D8D-693B-498E-8867-23CDD6CBA8A8}">
      <dsp:nvSpPr>
        <dsp:cNvPr id="0" name=""/>
        <dsp:cNvSpPr/>
      </dsp:nvSpPr>
      <dsp:spPr>
        <a:xfrm rot="10800000">
          <a:off x="144019" y="2633904"/>
          <a:ext cx="8640953" cy="457883"/>
        </a:xfrm>
        <a:prstGeom prst="homePlat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формировать навыки </a:t>
          </a: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сочинительства;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58490" y="2633904"/>
        <a:ext cx="8526482" cy="457883"/>
      </dsp:txXfrm>
    </dsp:sp>
    <dsp:sp modelId="{2A7A1FE6-AA85-4FD3-9208-F25D01CC23CA}">
      <dsp:nvSpPr>
        <dsp:cNvPr id="0" name=""/>
        <dsp:cNvSpPr/>
      </dsp:nvSpPr>
      <dsp:spPr>
        <a:xfrm>
          <a:off x="41867" y="2608634"/>
          <a:ext cx="457883" cy="457883"/>
        </a:xfrm>
        <a:prstGeom prst="ellipse">
          <a:avLst/>
        </a:prstGeom>
        <a:solidFill>
          <a:schemeClr val="accent5">
            <a:tint val="50000"/>
            <a:hueOff val="-5341183"/>
            <a:satOff val="23809"/>
            <a:lumOff val="21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58BD2A-5AA2-44D3-82DA-7A08DE551737}">
      <dsp:nvSpPr>
        <dsp:cNvPr id="0" name=""/>
        <dsp:cNvSpPr/>
      </dsp:nvSpPr>
      <dsp:spPr>
        <a:xfrm rot="10800000">
          <a:off x="144019" y="3225887"/>
          <a:ext cx="8640953" cy="457883"/>
        </a:xfrm>
        <a:prstGeom prst="homePlate">
          <a:avLst/>
        </a:prstGeom>
        <a:solidFill>
          <a:schemeClr val="accent5"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развивать навыки исследовательской деятельности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58490" y="3225887"/>
        <a:ext cx="8526482" cy="457883"/>
      </dsp:txXfrm>
    </dsp:sp>
    <dsp:sp modelId="{9080BE7C-6E9B-4D16-9D83-A782E1132F62}">
      <dsp:nvSpPr>
        <dsp:cNvPr id="0" name=""/>
        <dsp:cNvSpPr/>
      </dsp:nvSpPr>
      <dsp:spPr>
        <a:xfrm>
          <a:off x="41867" y="3196894"/>
          <a:ext cx="457883" cy="457883"/>
        </a:xfrm>
        <a:prstGeom prst="ellipse">
          <a:avLst/>
        </a:prstGeom>
        <a:solidFill>
          <a:schemeClr val="accent5">
            <a:tint val="50000"/>
            <a:hueOff val="-6676479"/>
            <a:satOff val="29761"/>
            <a:lumOff val="26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01225-97E6-4A9C-8164-32B73F86F8A4}">
      <dsp:nvSpPr>
        <dsp:cNvPr id="0" name=""/>
        <dsp:cNvSpPr/>
      </dsp:nvSpPr>
      <dsp:spPr>
        <a:xfrm rot="10800000">
          <a:off x="144019" y="3823034"/>
          <a:ext cx="8640953" cy="673743"/>
        </a:xfrm>
        <a:prstGeom prst="homePlat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активизировать взаимодействие с семьёй по проблеме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познавательного развития детей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12455" y="3823034"/>
        <a:ext cx="8472517" cy="673743"/>
      </dsp:txXfrm>
    </dsp:sp>
    <dsp:sp modelId="{85A2CF6B-AC94-4B51-90AF-DCB701CB26AE}">
      <dsp:nvSpPr>
        <dsp:cNvPr id="0" name=""/>
        <dsp:cNvSpPr/>
      </dsp:nvSpPr>
      <dsp:spPr>
        <a:xfrm>
          <a:off x="41867" y="3893088"/>
          <a:ext cx="457883" cy="457883"/>
        </a:xfrm>
        <a:prstGeom prst="ellipse">
          <a:avLst/>
        </a:prstGeom>
        <a:solidFill>
          <a:schemeClr val="accent5">
            <a:tint val="50000"/>
            <a:hueOff val="-8011774"/>
            <a:satOff val="35713"/>
            <a:lumOff val="31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F7D24-F70A-4E4F-8B26-ED735596F3F9}">
      <dsp:nvSpPr>
        <dsp:cNvPr id="0" name=""/>
        <dsp:cNvSpPr/>
      </dsp:nvSpPr>
      <dsp:spPr>
        <a:xfrm rot="10800000">
          <a:off x="330495" y="4633459"/>
          <a:ext cx="8268001" cy="457883"/>
        </a:xfrm>
        <a:prstGeom prst="homePlate">
          <a:avLst/>
        </a:prstGeom>
        <a:solidFill>
          <a:schemeClr val="accent5"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формировать творческие способности</a:t>
          </a:r>
          <a:endParaRPr lang="ru-RU" sz="2100" b="1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44966" y="4633459"/>
        <a:ext cx="8153530" cy="457883"/>
      </dsp:txXfrm>
    </dsp:sp>
    <dsp:sp modelId="{686135D0-B791-4856-A59C-441B8F6CDD10}">
      <dsp:nvSpPr>
        <dsp:cNvPr id="0" name=""/>
        <dsp:cNvSpPr/>
      </dsp:nvSpPr>
      <dsp:spPr>
        <a:xfrm>
          <a:off x="72010" y="4680520"/>
          <a:ext cx="457883" cy="457883"/>
        </a:xfrm>
        <a:prstGeom prst="ellipse">
          <a:avLst/>
        </a:prstGeom>
        <a:solidFill>
          <a:schemeClr val="accent5">
            <a:tint val="50000"/>
            <a:hueOff val="-9347070"/>
            <a:satOff val="41665"/>
            <a:lumOff val="36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54302E-9FED-4518-B2BD-2BF07EA2478E}">
      <dsp:nvSpPr>
        <dsp:cNvPr id="0" name=""/>
        <dsp:cNvSpPr/>
      </dsp:nvSpPr>
      <dsp:spPr>
        <a:xfrm rot="10800000">
          <a:off x="474515" y="5228024"/>
          <a:ext cx="7979960" cy="457883"/>
        </a:xfrm>
        <a:prstGeom prst="homePlat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14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развивать коммуникативные </a:t>
          </a:r>
          <a:r>
            <a:rPr lang="ru-RU" sz="21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навыкы</a:t>
          </a:r>
          <a:endParaRPr lang="ru-RU" sz="2100" b="1" kern="1200" dirty="0">
            <a:solidFill>
              <a:schemeClr val="tx1"/>
            </a:solidFill>
          </a:endParaRPr>
        </a:p>
      </dsp:txBody>
      <dsp:txXfrm rot="10800000">
        <a:off x="588986" y="5228024"/>
        <a:ext cx="7865489" cy="457883"/>
      </dsp:txXfrm>
    </dsp:sp>
    <dsp:sp modelId="{5D8F6F7C-6903-43D3-A643-93BBF4B584F1}">
      <dsp:nvSpPr>
        <dsp:cNvPr id="0" name=""/>
        <dsp:cNvSpPr/>
      </dsp:nvSpPr>
      <dsp:spPr>
        <a:xfrm>
          <a:off x="72010" y="5230748"/>
          <a:ext cx="457883" cy="457883"/>
        </a:xfrm>
        <a:prstGeom prst="ellipse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86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thevoloshins.ru/wp-content/uploads/2011/09/%D0%BB%D0%B5%D1%82%D0%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219424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610" y="1917065"/>
            <a:ext cx="8408035" cy="4032250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Презентация опыта</a:t>
            </a:r>
          </a:p>
          <a:p>
            <a:pPr marL="0" indent="0" algn="ctr">
              <a:buNone/>
            </a:pPr>
            <a:r>
              <a:rPr lang="ru-RU" sz="2800" b="1" dirty="0"/>
              <a:t>«Макетирование - как активный метод расширения </a:t>
            </a:r>
            <a:r>
              <a:rPr lang="ru-RU" sz="2800" b="1" dirty="0" smtClean="0"/>
              <a:t>знаний детей </a:t>
            </a:r>
            <a:r>
              <a:rPr lang="ru-RU" sz="2800" b="1" dirty="0"/>
              <a:t>5-7 лет </a:t>
            </a:r>
            <a:endParaRPr lang="ru-RU" sz="2800" b="1" dirty="0" smtClean="0"/>
          </a:p>
          <a:p>
            <a:pPr marL="0" indent="0" algn="ctr">
              <a:buNone/>
            </a:pPr>
            <a:r>
              <a:rPr lang="ru-RU" sz="2800" b="1" dirty="0" smtClean="0"/>
              <a:t>о </a:t>
            </a:r>
            <a:r>
              <a:rPr lang="ru-RU" sz="2800" b="1" dirty="0"/>
              <a:t>животном мире родного края, страны»</a:t>
            </a:r>
            <a:endParaRPr lang="ru-RU" sz="2800" dirty="0"/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 smtClean="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Выполнил: воспитатель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высшей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квалификационной категории</a:t>
            </a: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Панкина Евгения Александровна</a:t>
            </a: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im1-tub-ru.yandex.net/i?id=7ce484c073f965ac8eb71029c2383686-l&amp;n=13"/>
          <p:cNvSpPr>
            <a:spLocks noChangeAspect="1" noChangeArrowheads="1"/>
          </p:cNvSpPr>
          <p:nvPr/>
        </p:nvSpPr>
        <p:spPr bwMode="auto">
          <a:xfrm>
            <a:off x="612775" y="836712"/>
            <a:ext cx="3040380" cy="304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AutoShape 4" descr="https://im1-tub-ru.yandex.net/i?id=7ce484c073f965ac8eb71029c2383686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635" y="255905"/>
            <a:ext cx="9155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 365 г. Челябинска»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0" y="0"/>
            <a:ext cx="9177655" cy="6858000"/>
          </a:xfrm>
          <a:prstGeom prst="rect">
            <a:avLst/>
          </a:prstGeom>
        </p:spPr>
      </p:pic>
      <p:pic>
        <p:nvPicPr>
          <p:cNvPr id="3" name="Изображение 2" descr="hL_AYWu8Z6Q"/>
          <p:cNvPicPr>
            <a:picLocks noChangeAspect="1"/>
          </p:cNvPicPr>
          <p:nvPr/>
        </p:nvPicPr>
        <p:blipFill>
          <a:blip r:embed="rId4"/>
          <a:srcRect t="36558" r="2111" b="8417"/>
          <a:stretch>
            <a:fillRect/>
          </a:stretch>
        </p:blipFill>
        <p:spPr>
          <a:xfrm>
            <a:off x="3301365" y="2579370"/>
            <a:ext cx="5594350" cy="4192905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Grp="1" noChangeAspect="1"/>
          </p:cNvPicPr>
          <p:nvPr>
            <p:ph sz="half" idx="2"/>
          </p:nvPr>
        </p:nvPicPr>
        <p:blipFill>
          <a:blip r:embed="rId5"/>
          <a:srcRect l="3616" t="6667" b="14612"/>
          <a:stretch>
            <a:fillRect/>
          </a:stretch>
        </p:blipFill>
        <p:spPr>
          <a:xfrm>
            <a:off x="207010" y="374015"/>
            <a:ext cx="5447665" cy="3337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800" y="168275"/>
            <a:ext cx="506793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75000"/>
                  </a:schemeClr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l"/>
            <a:r>
              <a:rPr lang="ru-RU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Татьяна\Desktop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90877503"/>
              </p:ext>
            </p:extLst>
          </p:nvPr>
        </p:nvGraphicFramePr>
        <p:xfrm>
          <a:off x="107504" y="908720"/>
          <a:ext cx="89289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10" y="3006725"/>
            <a:ext cx="5681980" cy="844550"/>
          </a:xfrm>
          <a:prstGeom prst="rect">
            <a:avLst/>
          </a:prstGeom>
        </p:spPr>
      </p:pic>
      <p:pic>
        <p:nvPicPr>
          <p:cNvPr id="3" name="Замещающее содержимое 2" descr="jwPw4h3Qnn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90" y="-7620"/>
            <a:ext cx="9138285" cy="6859905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недели: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«Животный мир»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iq5rXDlOs4s"/>
          <p:cNvPicPr>
            <a:picLocks noChangeAspect="1"/>
          </p:cNvPicPr>
          <p:nvPr/>
        </p:nvPicPr>
        <p:blipFill>
          <a:blip r:embed="rId2"/>
          <a:srcRect r="2278" b="9997"/>
          <a:stretch>
            <a:fillRect/>
          </a:stretch>
        </p:blipFill>
        <p:spPr>
          <a:xfrm>
            <a:off x="-33020" y="8255"/>
            <a:ext cx="9939020" cy="69119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299636"/>
            <a:ext cx="777240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2060"/>
                </a:solidFill>
              </a14:hiddenFill>
            </a:ext>
          </a:extLst>
        </p:spPr>
        <p:txBody>
          <a:bodyPr/>
          <a:lstStyle/>
          <a:p>
            <a:pPr algn="l"/>
            <a:r>
              <a:rPr lang="ru-RU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«Здравствуй, зимушка-зима»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атьяна\Desktop\i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95" y="17780"/>
            <a:ext cx="9277350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мещающее содержимое 2"/>
          <p:cNvPicPr>
            <a:picLocks noGrp="1" noChangeAspect="1"/>
          </p:cNvPicPr>
          <p:nvPr>
            <p:ph sz="half" idx="1"/>
          </p:nvPr>
        </p:nvPicPr>
        <p:blipFill>
          <a:blip r:embed="rId3">
            <a:lum bright="6000" contrast="30000"/>
          </a:blip>
          <a:srcRect t="23131" r="-2062" b="5546"/>
          <a:stretch>
            <a:fillRect/>
          </a:stretch>
        </p:blipFill>
        <p:spPr>
          <a:xfrm>
            <a:off x="580390" y="123190"/>
            <a:ext cx="7834630" cy="67519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</a:t>
            </a:r>
            <a:r>
              <a:rPr lang="ru-RU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«Моя семья»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795" y="10160"/>
            <a:ext cx="9204960" cy="6826885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3"/>
          <a:srcRect t="13119" b="16979"/>
          <a:stretch>
            <a:fillRect/>
          </a:stretch>
        </p:blipFill>
        <p:spPr>
          <a:xfrm>
            <a:off x="788670" y="104775"/>
            <a:ext cx="7201535" cy="6630035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/>
        </p:nvSpPr>
        <p:spPr>
          <a:xfrm>
            <a:off x="584200" y="401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Тема недели: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природы»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1739265" y="1554480"/>
            <a:ext cx="4344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" y="0"/>
            <a:ext cx="9177655" cy="6858000"/>
          </a:xfrm>
          <a:prstGeom prst="rect">
            <a:avLst/>
          </a:prstGeom>
        </p:spPr>
      </p:pic>
      <p:pic>
        <p:nvPicPr>
          <p:cNvPr id="3" name="Замещающее содержимое 2" descr="je79r88zEbQ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1698"/>
          <a:stretch>
            <a:fillRect/>
          </a:stretch>
        </p:blipFill>
        <p:spPr>
          <a:xfrm>
            <a:off x="146685" y="0"/>
            <a:ext cx="7409180" cy="68516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</a:t>
            </a: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«Волшебница вода»</a:t>
            </a:r>
          </a:p>
        </p:txBody>
      </p:sp>
      <p:pic>
        <p:nvPicPr>
          <p:cNvPr id="4" name="Замещающее содержимое 3" descr="tkXIaJ9EBp4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022215" y="3854450"/>
            <a:ext cx="40386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2" name="Замещающее содержимое 1" descr="3A_DMg-X7A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1140460" y="-1116330"/>
            <a:ext cx="6771640" cy="902906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37795" y="354330"/>
            <a:ext cx="5853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Тема недели: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«Наш быт»</a:t>
            </a:r>
            <a:endParaRPr lang="ru-RU" altLang="en-US" sz="4000" b="1" dirty="0" smtClean="0"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41275" y="15240"/>
            <a:ext cx="9189720" cy="6896735"/>
          </a:xfrm>
          <a:prstGeom prst="rect">
            <a:avLst/>
          </a:prstGeom>
        </p:spPr>
      </p:pic>
      <p:pic>
        <p:nvPicPr>
          <p:cNvPr id="4" name="Замещающее содержимое 3" descr="Pu9a1KWEfaQ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513" t="19082" r="12605" b="9892"/>
          <a:stretch>
            <a:fillRect/>
          </a:stretch>
        </p:blipFill>
        <p:spPr>
          <a:xfrm>
            <a:off x="672465" y="146050"/>
            <a:ext cx="7160895" cy="69462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Тема недели: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«Транспорт»</a:t>
            </a:r>
            <a:endParaRPr lang="ru-RU" altLang="en-US" b="1" dirty="0" smtClean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129</Words>
  <Application>Microsoft Office PowerPoint</Application>
  <PresentationFormat>Экран (4:3)</PresentationFormat>
  <Paragraphs>28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Задачи:</vt:lpstr>
      <vt:lpstr>Тема недели: «Животный мир»</vt:lpstr>
      <vt:lpstr>Тема недели: «Здравствуй, зимушка-зима»</vt:lpstr>
      <vt:lpstr>Тема недели: «Моя семья»</vt:lpstr>
      <vt:lpstr>Презентация PowerPoint</vt:lpstr>
      <vt:lpstr>Тема недели: «Волшебница вода»</vt:lpstr>
      <vt:lpstr>Презентация PowerPoint</vt:lpstr>
      <vt:lpstr>   Тема недели:   «Транспорт»</vt:lpstr>
      <vt:lpstr>Работа с родителями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Пользователь Windows</cp:lastModifiedBy>
  <cp:revision>51</cp:revision>
  <dcterms:created xsi:type="dcterms:W3CDTF">2017-03-02T05:32:00Z</dcterms:created>
  <dcterms:modified xsi:type="dcterms:W3CDTF">2026-04-14T05:58:06Z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